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2" r:id="rId2"/>
  </p:sldIdLst>
  <p:sldSz cx="12192000" cy="6858000"/>
  <p:notesSz cx="6792913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2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32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4D74D2-9BF4-48CE-8D2F-25CC2C12B725}" type="datetimeFigureOut">
              <a:rPr lang="ru-RU" smtClean="0"/>
              <a:t>пн 19.07.21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4713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4013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32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8100" y="9428163"/>
            <a:ext cx="29432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0BC376-2C24-4774-A44E-2088DC40BD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1968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1BC66F-EB2F-4022-A08E-A9B96ABB05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604D2FE-F9B5-4626-AAEE-5C5D39D9AE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820C7DE-99C8-44C2-B80F-C551C768F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8A238-6D0C-4B70-8240-BFC84664048D}" type="datetimeFigureOut">
              <a:rPr lang="ru-RU" smtClean="0"/>
              <a:t>пн 19.07.21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2139D3E-3861-4BA4-8383-616C28D1C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0498896-D1A7-41DF-BF13-DEA55D250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8BB4D-7A33-4930-AC91-31B66506A4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6664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EA3D36-BA98-4814-AAE9-97E9C8717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00C51DD-7683-4775-8902-66AFCD6480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65D88D1-D1A4-4A0C-9BDC-0615D89AE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8A238-6D0C-4B70-8240-BFC84664048D}" type="datetimeFigureOut">
              <a:rPr lang="ru-RU" smtClean="0"/>
              <a:t>пн 19.07.21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8ED7BA2-0435-400C-B4B7-5231F35CB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560C05E-C72A-4433-9CF5-0ED713C0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8BB4D-7A33-4930-AC91-31B66506A4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605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E059AE1-6392-4F06-9237-A78A33984A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11AA2C6-A490-4153-9DCC-4CF372B4B5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822F8D-BB19-42FE-8AEC-7FABFF1EE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8A238-6D0C-4B70-8240-BFC84664048D}" type="datetimeFigureOut">
              <a:rPr lang="ru-RU" smtClean="0"/>
              <a:t>пн 19.07.21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A3B7410-8E99-45CD-96B6-670541385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4393667-DB0F-48BA-8D88-F5D4750F2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8BB4D-7A33-4930-AC91-31B66506A4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0421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5918A2-9450-4CF7-9868-B51480E59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8368B63-8DF4-4A2C-8E04-16A30E0FF0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1B87DF2-6525-4C81-A14F-698880CDD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8A238-6D0C-4B70-8240-BFC84664048D}" type="datetimeFigureOut">
              <a:rPr lang="ru-RU" smtClean="0"/>
              <a:t>пн 19.07.21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A4767FF-5364-4F84-B0A7-1368F4D90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8DE308-C99F-4373-84A7-BBFAD504C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8BB4D-7A33-4930-AC91-31B66506A4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2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12CD54-15D6-4409-9498-F2D337DE2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FCD66D4-9B8F-4069-AB65-94E649F695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F8ABC69-E74C-44E3-A379-D415974F3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8A238-6D0C-4B70-8240-BFC84664048D}" type="datetimeFigureOut">
              <a:rPr lang="ru-RU" smtClean="0"/>
              <a:t>пн 19.07.21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D0F2018-DBA0-44BE-B1C2-3F4F8B102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E8497F1-5382-4B00-9189-2347F508B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8BB4D-7A33-4930-AC91-31B66506A4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705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6AD7DA-B70D-4104-A86F-0F094E1E9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71B40FD-993E-4A66-90EE-D81B08BE2F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B015421-7814-4767-A9DB-91F649EF3F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5C9BDFE-4771-4B50-BCB3-DBA052015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8A238-6D0C-4B70-8240-BFC84664048D}" type="datetimeFigureOut">
              <a:rPr lang="ru-RU" smtClean="0"/>
              <a:t>пн 19.07.21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07F7478-2001-44E4-85CF-568512281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11C1F19-AD59-4E04-A0DB-0D21DBD9D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8BB4D-7A33-4930-AC91-31B66506A4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554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B830D4-D975-4399-89C2-DC15EA0FE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9E33FF9-B333-4A05-8F62-91233888CE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69F8CF9-6813-4220-BD93-D91D614C2E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595347C-70A7-46DF-B7A1-2E3F67D06F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7B2C0BF-CFDC-49A1-AEC9-4D6146EB23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3A51D76-B798-4288-A401-3D284117C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8A238-6D0C-4B70-8240-BFC84664048D}" type="datetimeFigureOut">
              <a:rPr lang="ru-RU" smtClean="0"/>
              <a:t>пн 19.07.21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C790111-F940-40FA-BB24-6EC461E70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06F5AA3-1006-44E8-9892-AE54B9D13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8BB4D-7A33-4930-AC91-31B66506A4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8587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B95358-C5AC-47FA-8313-450B624D4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30C5529-A22E-4400-AE8E-6E681ED5C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8A238-6D0C-4B70-8240-BFC84664048D}" type="datetimeFigureOut">
              <a:rPr lang="ru-RU" smtClean="0"/>
              <a:t>пн 19.07.21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6FE09C4-3706-4822-80DC-CE9E5065A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3C831E7-C234-43E9-A73B-B46CE454A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8BB4D-7A33-4930-AC91-31B66506A4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335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106B95D-3020-426A-B1A9-40F2ABE4C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8A238-6D0C-4B70-8240-BFC84664048D}" type="datetimeFigureOut">
              <a:rPr lang="ru-RU" smtClean="0"/>
              <a:t>пн 19.07.21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3301F94-5D3E-438F-9507-CACD9224B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543365E-DC54-46D2-A09E-86E6AF133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8BB4D-7A33-4930-AC91-31B66506A4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322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CBF1F8-FB87-482A-956C-2A3E2573B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B2039AF-BCD2-4E6F-AF6D-6CB1647D1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3730D55-051D-4DBC-A0AC-46AABAE832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D0A43B5-0BEB-4163-B64B-DEA7D2BDF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8A238-6D0C-4B70-8240-BFC84664048D}" type="datetimeFigureOut">
              <a:rPr lang="ru-RU" smtClean="0"/>
              <a:t>пн 19.07.21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A4436F7-11CE-4C85-9812-1EA8FD044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54F332C-7BDE-491C-8983-44286DF08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8BB4D-7A33-4930-AC91-31B66506A4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4426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52F106-C988-4841-B498-B0DDC0873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C9B05A6-4AF3-4759-AC8B-4BAAA879E4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A78C538-C8DA-49B9-9DA4-3DB8A3FE54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F488153-A371-488D-BF7C-5B22044BC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8A238-6D0C-4B70-8240-BFC84664048D}" type="datetimeFigureOut">
              <a:rPr lang="ru-RU" smtClean="0"/>
              <a:t>пн 19.07.21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C7282E8-5C1F-4966-8FFF-8E70704D8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0E3D887-12E2-4B08-AE8B-ACC3B56BF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8BB4D-7A33-4930-AC91-31B66506A4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3158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1065DF-A630-4847-A943-52423D8C0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0D61019-550E-4AB3-9FEE-392B49F8AE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44A90B-47F6-42A8-B356-C32465913E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8A238-6D0C-4B70-8240-BFC84664048D}" type="datetimeFigureOut">
              <a:rPr lang="ru-RU" smtClean="0"/>
              <a:t>пн 19.07.21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6B3ED8E-424C-4366-90A9-0A4B646538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F8DAD43-5FC0-4D44-9E89-E7B2F1E71E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8BB4D-7A33-4930-AC91-31B66506A4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785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7F9AD23-E337-41AF-AB8B-91C6D70A06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3891"/>
            <a:ext cx="12192000" cy="713903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4260FE1-D2D4-4571-91D4-A9C249EB856F}"/>
              </a:ext>
            </a:extLst>
          </p:cNvPr>
          <p:cNvSpPr txBox="1"/>
          <p:nvPr/>
        </p:nvSpPr>
        <p:spPr>
          <a:xfrm>
            <a:off x="3816991" y="2348917"/>
            <a:ext cx="8254767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b="1" dirty="0">
                <a:solidFill>
                  <a:srgbClr val="C00000"/>
                </a:solidFill>
              </a:rPr>
              <a:t>Дорогие Друзья!</a:t>
            </a:r>
          </a:p>
          <a:p>
            <a:pPr algn="ctr"/>
            <a:r>
              <a:rPr lang="ru-RU" sz="1500" b="1" dirty="0">
                <a:solidFill>
                  <a:srgbClr val="C00000"/>
                </a:solidFill>
              </a:rPr>
              <a:t>Поздравляем Вас с Днем Военно-Морского Флота!</a:t>
            </a:r>
          </a:p>
          <a:p>
            <a:pPr algn="ctr"/>
            <a:endParaRPr lang="ru-RU" sz="1500" b="1" dirty="0">
              <a:solidFill>
                <a:srgbClr val="C00000"/>
              </a:solidFill>
            </a:endParaRPr>
          </a:p>
          <a:p>
            <a:pPr algn="ctr"/>
            <a:r>
              <a:rPr lang="ru-RU" sz="1500" b="1" dirty="0">
                <a:solidFill>
                  <a:srgbClr val="C00000"/>
                </a:solidFill>
              </a:rPr>
              <a:t>Это праздник сильных, самоотверженных, мужественных людей, искренне любящих свою страну. Доблесть и отвага, крепкий и непоколебимый дух – черты, которые отличают настоящего моряка!</a:t>
            </a:r>
          </a:p>
          <a:p>
            <a:pPr algn="ctr"/>
            <a:r>
              <a:rPr lang="ru-RU" sz="1500" b="1" dirty="0">
                <a:solidFill>
                  <a:srgbClr val="C00000"/>
                </a:solidFill>
              </a:rPr>
              <a:t>Желаем Вам высоких целей, смелых свершений и блистательных побед! Пусть Ваше благородное сердце всегда будет согрето теплом Вашей семьи, а жизнь наполнена радостью и удачей!</a:t>
            </a:r>
          </a:p>
          <a:p>
            <a:pPr algn="ctr"/>
            <a:endParaRPr lang="ru-RU" sz="1500" b="1" dirty="0">
              <a:solidFill>
                <a:srgbClr val="C00000"/>
              </a:solidFill>
            </a:endParaRPr>
          </a:p>
          <a:p>
            <a:pPr algn="ctr"/>
            <a:endParaRPr lang="ru-RU" sz="1500" b="1" dirty="0">
              <a:solidFill>
                <a:srgbClr val="C00000"/>
              </a:solidFill>
            </a:endParaRPr>
          </a:p>
          <a:p>
            <a:r>
              <a:rPr lang="ru-RU" sz="1500" b="1" dirty="0">
                <a:solidFill>
                  <a:srgbClr val="C00000"/>
                </a:solidFill>
              </a:rPr>
              <a:t> С уважением,</a:t>
            </a:r>
          </a:p>
          <a:p>
            <a:r>
              <a:rPr lang="ru-RU" sz="1500" b="1" dirty="0">
                <a:solidFill>
                  <a:srgbClr val="C00000"/>
                </a:solidFill>
              </a:rPr>
              <a:t>Директор Ассоциации «Совет </a:t>
            </a:r>
          </a:p>
          <a:p>
            <a:r>
              <a:rPr lang="ru-RU" sz="1500" b="1" dirty="0">
                <a:solidFill>
                  <a:srgbClr val="C00000"/>
                </a:solidFill>
              </a:rPr>
              <a:t>Ветеранов энергетики»,</a:t>
            </a:r>
          </a:p>
          <a:p>
            <a:r>
              <a:rPr lang="ru-RU" sz="1500" b="1" dirty="0">
                <a:solidFill>
                  <a:srgbClr val="C00000"/>
                </a:solidFill>
              </a:rPr>
              <a:t>Председатель Совета Ветеранов </a:t>
            </a:r>
          </a:p>
          <a:p>
            <a:r>
              <a:rPr lang="ru-RU" sz="1500" b="1" dirty="0">
                <a:solidFill>
                  <a:srgbClr val="C00000"/>
                </a:solidFill>
              </a:rPr>
              <a:t>Войны и труда энергетики                                    ______________________     В.А. </a:t>
            </a:r>
            <a:r>
              <a:rPr lang="ru-RU" sz="1500" b="1" dirty="0" err="1">
                <a:solidFill>
                  <a:srgbClr val="C00000"/>
                </a:solidFill>
              </a:rPr>
              <a:t>Пешкун</a:t>
            </a:r>
            <a:endParaRPr lang="ru-RU" sz="1500" b="1" dirty="0">
              <a:solidFill>
                <a:srgbClr val="C00000"/>
              </a:solidFill>
            </a:endParaRP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3921031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662</TotalTime>
  <Words>69</Words>
  <Application>Microsoft Office PowerPoint</Application>
  <PresentationFormat>Широкоэкранный</PresentationFormat>
  <Paragraphs>13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Marina</dc:creator>
  <cp:lastModifiedBy>Marina</cp:lastModifiedBy>
  <cp:revision>44</cp:revision>
  <cp:lastPrinted>2021-07-19T10:39:26Z</cp:lastPrinted>
  <dcterms:created xsi:type="dcterms:W3CDTF">2021-02-18T08:40:24Z</dcterms:created>
  <dcterms:modified xsi:type="dcterms:W3CDTF">2021-07-19T10:45:06Z</dcterms:modified>
</cp:coreProperties>
</file>